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6A4E"/>
    <a:srgbClr val="4E433A"/>
    <a:srgbClr val="181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4"/>
    <p:restoredTop sz="94745"/>
  </p:normalViewPr>
  <p:slideViewPr>
    <p:cSldViewPr snapToGrid="0">
      <p:cViewPr varScale="1">
        <p:scale>
          <a:sx n="50" d="100"/>
          <a:sy n="50" d="100"/>
        </p:scale>
        <p:origin x="286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03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76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1">
            <a:extLst>
              <a:ext uri="{FF2B5EF4-FFF2-40B4-BE49-F238E27FC236}">
                <a16:creationId xmlns:a16="http://schemas.microsoft.com/office/drawing/2014/main" id="{E12633CD-E095-93BD-85BE-FC519CABEA2B}"/>
              </a:ext>
            </a:extLst>
          </p:cNvPr>
          <p:cNvSpPr txBox="1">
            <a:spLocks/>
          </p:cNvSpPr>
          <p:nvPr/>
        </p:nvSpPr>
        <p:spPr>
          <a:xfrm>
            <a:off x="3063048" y="5245177"/>
            <a:ext cx="3741821" cy="28580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¥ 8,800</a:t>
            </a:r>
            <a:r>
              <a:rPr lang="ja-JP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／</a:t>
            </a:r>
            <a:r>
              <a:rPr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¥ 11,000</a:t>
            </a:r>
            <a:r>
              <a:rPr lang="ja-JP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／</a:t>
            </a:r>
            <a:r>
              <a:rPr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¥ 13,200</a:t>
            </a:r>
            <a:endParaRPr lang="ja-JP" altLang="en-US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テキスト プレースホルダー 2">
            <a:extLst>
              <a:ext uri="{FF2B5EF4-FFF2-40B4-BE49-F238E27FC236}">
                <a16:creationId xmlns:a16="http://schemas.microsoft.com/office/drawing/2014/main" id="{FD2717E4-5B76-E3E3-353C-3DADD0E876D5}"/>
              </a:ext>
            </a:extLst>
          </p:cNvPr>
          <p:cNvSpPr txBox="1">
            <a:spLocks/>
          </p:cNvSpPr>
          <p:nvPr/>
        </p:nvSpPr>
        <p:spPr>
          <a:xfrm>
            <a:off x="3063048" y="5525593"/>
            <a:ext cx="3741821" cy="28580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¥ 11,000</a:t>
            </a:r>
            <a:r>
              <a:rPr lang="ja-JP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／</a:t>
            </a:r>
            <a:r>
              <a:rPr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¥ 13,200</a:t>
            </a:r>
            <a:endParaRPr lang="ja-JP" altLang="en-US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342FDF-43EA-3CED-0F57-D24F690247F5}"/>
              </a:ext>
            </a:extLst>
          </p:cNvPr>
          <p:cNvSpPr txBox="1"/>
          <p:nvPr/>
        </p:nvSpPr>
        <p:spPr>
          <a:xfrm>
            <a:off x="250905" y="337458"/>
            <a:ext cx="33522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b="1" dirty="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＜曜日限定！選べる特典付き＞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6BDA730-313C-BBFA-B940-AD25DECA3B0E}"/>
              </a:ext>
            </a:extLst>
          </p:cNvPr>
          <p:cNvSpPr txBox="1"/>
          <p:nvPr/>
        </p:nvSpPr>
        <p:spPr>
          <a:xfrm>
            <a:off x="3414818" y="270699"/>
            <a:ext cx="398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プレミアム忘新年会プラン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AEE9EDB-B960-5013-4776-8236863E6A3E}"/>
              </a:ext>
            </a:extLst>
          </p:cNvPr>
          <p:cNvSpPr txBox="1"/>
          <p:nvPr/>
        </p:nvSpPr>
        <p:spPr>
          <a:xfrm>
            <a:off x="403984" y="560775"/>
            <a:ext cx="51259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6200" i="1" dirty="0">
                <a:latin typeface="Times New Roman" panose="02020603050405020304" pitchFamily="18" charset="0"/>
                <a:ea typeface="Yu Mincho Demibold" panose="02020400000000000000" pitchFamily="18" charset="-128"/>
                <a:cs typeface="Times New Roman" panose="02020603050405020304" pitchFamily="18" charset="0"/>
              </a:rPr>
              <a:t>Premium Party</a:t>
            </a:r>
            <a:endParaRPr kumimoji="1" lang="ja-JP" altLang="en-US" sz="6200" i="1" dirty="0">
              <a:latin typeface="Times New Roman" panose="02020603050405020304" pitchFamily="18" charset="0"/>
              <a:ea typeface="Yu Mincho Demibold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FB1E2D42-47CC-B644-53E0-9363918D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515" y="840376"/>
            <a:ext cx="1384300" cy="6096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1732D67-95EF-495C-0CC7-8372C4C84250}"/>
              </a:ext>
            </a:extLst>
          </p:cNvPr>
          <p:cNvSpPr txBox="1"/>
          <p:nvPr/>
        </p:nvSpPr>
        <p:spPr>
          <a:xfrm>
            <a:off x="1404257" y="6115929"/>
            <a:ext cx="2198914" cy="46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900">
                <a:latin typeface="+mn-ea"/>
              </a:rPr>
              <a:t>ビール／赤・白ワイン／</a:t>
            </a:r>
          </a:p>
          <a:p>
            <a:pPr>
              <a:lnSpc>
                <a:spcPts val="1500"/>
              </a:lnSpc>
            </a:pPr>
            <a:r>
              <a:rPr kumimoji="1" lang="en-US" altLang="ja-JP" sz="900" dirty="0">
                <a:latin typeface="+mn-ea"/>
              </a:rPr>
              <a:t>100%</a:t>
            </a:r>
            <a:r>
              <a:rPr kumimoji="1" lang="ja-JP" altLang="en-US" sz="900">
                <a:latin typeface="+mn-ea"/>
              </a:rPr>
              <a:t>オレンジジュース／ウーロン茶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331BCF5-4C4B-0FA9-9FC7-3199046C5878}"/>
              </a:ext>
            </a:extLst>
          </p:cNvPr>
          <p:cNvSpPr txBox="1"/>
          <p:nvPr/>
        </p:nvSpPr>
        <p:spPr>
          <a:xfrm>
            <a:off x="3850142" y="6126107"/>
            <a:ext cx="2822802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ja-JP" altLang="en-US" sz="900">
                <a:latin typeface="+mn-ea"/>
              </a:rPr>
              <a:t>ソフトドリンク／ノンアルコールビール／日本酒／焼酎／スコッチウイスキー／カクテル等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AD34DC-705C-6310-5994-8751DD3A0C98}"/>
              </a:ext>
            </a:extLst>
          </p:cNvPr>
          <p:cNvSpPr txBox="1"/>
          <p:nvPr/>
        </p:nvSpPr>
        <p:spPr>
          <a:xfrm>
            <a:off x="5783179" y="5920589"/>
            <a:ext cx="617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1,100</a:t>
            </a:r>
            <a:endParaRPr kumimoji="1" lang="ja-JP" altLang="en-US" sz="12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6D77733-4768-72E1-7B89-A74C23530109}"/>
              </a:ext>
            </a:extLst>
          </p:cNvPr>
          <p:cNvSpPr txBox="1"/>
          <p:nvPr/>
        </p:nvSpPr>
        <p:spPr>
          <a:xfrm>
            <a:off x="650908" y="7402611"/>
            <a:ext cx="61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水曜日・木曜日 開催限定プラン </a:t>
            </a:r>
            <a:endParaRPr kumimoji="1" lang="en-US" altLang="ja-JP" sz="1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en-US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  <a:r>
              <a:rPr kumimoji="1"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kumimoji="1" lang="en-US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31</a:t>
            </a:r>
            <a:r>
              <a:rPr kumimoji="1" lang="ja-JP" altLang="en-US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日までにお申込み。最低保証金額が各会場で設定されています。</a:t>
            </a:r>
            <a:endParaRPr kumimoji="1" lang="en-US" altLang="ja-JP" sz="1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02ED2C7-E2A1-6B38-5B31-6408C1AF6BE5}"/>
              </a:ext>
            </a:extLst>
          </p:cNvPr>
          <p:cNvSpPr txBox="1"/>
          <p:nvPr/>
        </p:nvSpPr>
        <p:spPr>
          <a:xfrm>
            <a:off x="2448915" y="8078405"/>
            <a:ext cx="266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早割で選べる</a:t>
            </a:r>
            <a:r>
              <a:rPr kumimoji="1" lang="en-US" altLang="ja-JP" b="1" dirty="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kumimoji="1" lang="ja-JP" altLang="en-US" b="1" dirty="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つの特典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18EA858-57C5-5651-82BE-FDC298D6A295}"/>
              </a:ext>
            </a:extLst>
          </p:cNvPr>
          <p:cNvSpPr txBox="1"/>
          <p:nvPr/>
        </p:nvSpPr>
        <p:spPr>
          <a:xfrm>
            <a:off x="2782651" y="8375597"/>
            <a:ext cx="1890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kumimoji="1" lang="ja-JP" altLang="en-US" sz="80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特典から</a:t>
            </a:r>
            <a:r>
              <a:rPr kumimoji="1" lang="en-US" altLang="ja-JP" sz="800" dirty="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kumimoji="1" lang="ja-JP" altLang="en-US" sz="800">
                <a:solidFill>
                  <a:srgbClr val="4E43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つお選びください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E30E999-EE18-7A39-D89C-57919C47E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499" y="8631830"/>
            <a:ext cx="901700" cy="9017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FE3A78C4-FDE9-50F5-7F10-3E8F3737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553" y="8631830"/>
            <a:ext cx="901700" cy="901700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5CAD67D-A562-BE3B-6003-E144D9FB1B68}"/>
              </a:ext>
            </a:extLst>
          </p:cNvPr>
          <p:cNvSpPr txBox="1"/>
          <p:nvPr/>
        </p:nvSpPr>
        <p:spPr>
          <a:xfrm>
            <a:off x="2201170" y="9559517"/>
            <a:ext cx="1346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ドリンクグレードアップ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218AF16-AE62-7102-7B4A-976477C69D79}"/>
              </a:ext>
            </a:extLst>
          </p:cNvPr>
          <p:cNvSpPr txBox="1"/>
          <p:nvPr/>
        </p:nvSpPr>
        <p:spPr>
          <a:xfrm>
            <a:off x="4114761" y="9557296"/>
            <a:ext cx="997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お土産人数分</a:t>
            </a:r>
          </a:p>
          <a:p>
            <a:pPr algn="ctr"/>
            <a:r>
              <a:rPr kumimoji="1" lang="ja-JP" altLang="en-US" sz="800" b="1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プレゼント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A6001A-2428-5EAD-EF2F-6553D213331B}"/>
              </a:ext>
            </a:extLst>
          </p:cNvPr>
          <p:cNvSpPr txBox="1"/>
          <p:nvPr/>
        </p:nvSpPr>
        <p:spPr>
          <a:xfrm>
            <a:off x="2328110" y="9752957"/>
            <a:ext cx="1119735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kumimoji="1" lang="ja-JP" altLang="en-US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ドリンクアイテム追加</a:t>
            </a:r>
          </a:p>
          <a:p>
            <a:pPr algn="ctr">
              <a:lnSpc>
                <a:spcPts val="900"/>
              </a:lnSpc>
            </a:pPr>
            <a:r>
              <a:rPr kumimoji="1" lang="ja-JP" altLang="en-US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（お１人様</a:t>
            </a:r>
            <a:r>
              <a:rPr kumimoji="1" lang="en-US" altLang="ja-JP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¥1,100</a:t>
            </a:r>
            <a:r>
              <a:rPr kumimoji="1" lang="ja-JP" altLang="en-US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分）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071CAC7-755D-02A2-6394-011DA41C08FA}"/>
              </a:ext>
            </a:extLst>
          </p:cNvPr>
          <p:cNvSpPr txBox="1"/>
          <p:nvPr/>
        </p:nvSpPr>
        <p:spPr>
          <a:xfrm>
            <a:off x="4072793" y="9807032"/>
            <a:ext cx="11017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（お１人様</a:t>
            </a:r>
            <a:r>
              <a:rPr kumimoji="1" lang="en-US" altLang="ja-JP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¥1,100</a:t>
            </a:r>
            <a:r>
              <a:rPr kumimoji="1" lang="ja-JP" altLang="en-US" sz="700" dirty="0">
                <a:solidFill>
                  <a:srgbClr val="726A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分）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53E608F-9747-2218-D92F-2145B003ACCA}"/>
              </a:ext>
            </a:extLst>
          </p:cNvPr>
          <p:cNvSpPr txBox="1"/>
          <p:nvPr/>
        </p:nvSpPr>
        <p:spPr>
          <a:xfrm>
            <a:off x="2601071" y="5849145"/>
            <a:ext cx="212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endParaRPr kumimoji="1" lang="ja-JP" altLang="en-US" sz="12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F6D009B-6655-6F4D-06E8-127600EF1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661" y="8137392"/>
            <a:ext cx="241300" cy="2286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47FF5A8-8F75-1F8B-F70F-55FB11F55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181" y="8137392"/>
            <a:ext cx="2413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111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Yu Gothic</vt:lpstr>
      <vt:lpstr>Yu Mincho Demibold</vt:lpstr>
      <vt:lpstr>Arial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内木場 映子</dc:creator>
  <cp:lastModifiedBy>畑下 真一郎</cp:lastModifiedBy>
  <cp:revision>26</cp:revision>
  <dcterms:created xsi:type="dcterms:W3CDTF">2025-06-19T08:07:36Z</dcterms:created>
  <dcterms:modified xsi:type="dcterms:W3CDTF">2026-03-31T07:25:16Z</dcterms:modified>
</cp:coreProperties>
</file>